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7A6392-A7E5-4091-B3A9-98CDB491E598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FDDD3B-5815-4B74-BBF4-2523ACDE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06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4275" y="1143364"/>
            <a:ext cx="4489450" cy="3086791"/>
          </a:xfrm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057B9DBD-719C-44B3-8B5A-80E64B246986}" type="slidenum">
              <a:rPr lang="en-IN" altLang="en-US" smtClean="0">
                <a:solidFill>
                  <a:srgbClr val="000000"/>
                </a:solidFill>
              </a:rPr>
              <a:pPr/>
              <a:t>1</a:t>
            </a:fld>
            <a:endParaRPr lang="en-IN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023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 descr="adv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195263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52400" y="6477000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5163" y="838200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Club set ups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. </a:t>
            </a: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58750" y="152400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8750" y="15240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1524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NO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11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3048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 Achiever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4572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MACHINE  SHOP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6096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CELL:-</a:t>
            </a:r>
            <a:r>
              <a:rPr lang="en-US" sz="105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Gear Shifter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609600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A463 Body  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152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304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457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5163" y="609600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:-  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VMC Super Dart -15 </a:t>
            </a: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609600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:-  Machining.</a:t>
            </a: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152400"/>
            <a:ext cx="304800" cy="15240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152400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91" name="WordArt 16"/>
          <p:cNvSpPr>
            <a:spLocks noChangeArrowheads="1" noChangeShapeType="1" noTextEdit="1"/>
          </p:cNvSpPr>
          <p:nvPr/>
        </p:nvSpPr>
        <p:spPr bwMode="auto">
          <a:xfrm>
            <a:off x="7316788" y="228600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N" sz="105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1524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3048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457200"/>
            <a:ext cx="304800" cy="15240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5413375" y="457200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A,B,C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8750" y="838200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THEME </a:t>
            </a:r>
            <a:r>
              <a:rPr lang="en-US" altLang="en-US" sz="90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:  </a:t>
            </a:r>
            <a:r>
              <a:rPr lang="en-US" altLang="en-US" sz="1050" dirty="0">
                <a:latin typeface="Calibri" pitchFamily="34" charset="0"/>
                <a:cs typeface="Arial" charset="0"/>
              </a:rPr>
              <a:t>To Improve Productivity.</a:t>
            </a:r>
          </a:p>
          <a:p>
            <a:pPr>
              <a:defRPr/>
            </a:pP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1050" dirty="0">
                <a:latin typeface="Calibri" pitchFamily="34" charset="0"/>
                <a:cs typeface="Arial" charset="0"/>
              </a:rPr>
              <a:t> </a:t>
            </a: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61925" y="1238250"/>
            <a:ext cx="3025775" cy="803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Problem / Present Status :-</a:t>
            </a:r>
          </a:p>
          <a:p>
            <a:pPr>
              <a:defRPr/>
            </a:pPr>
            <a:r>
              <a:rPr lang="en-US" altLang="en-US" sz="1050" dirty="0">
                <a:latin typeface="Calibri" pitchFamily="34" charset="0"/>
                <a:cs typeface="Arial" charset="0"/>
              </a:rPr>
              <a:t>Production Rate – 256 / shift  </a:t>
            </a:r>
          </a:p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1200" dirty="0">
              <a:latin typeface="Calibri" pitchFamily="34" charset="0"/>
              <a:cs typeface="Arial" charset="0"/>
            </a:endParaRP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3200400" y="1143000"/>
            <a:ext cx="3273425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 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dirty="0">
                <a:latin typeface="Calibri" pitchFamily="34" charset="0"/>
                <a:cs typeface="Arial" charset="0"/>
              </a:rPr>
              <a:t>We have modified a fixture so that both set ups can be done on common machine in single cycle.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sz="1050" dirty="0">
                <a:latin typeface="Calibri" pitchFamily="34" charset="0"/>
                <a:cs typeface="Arial" charset="0"/>
              </a:rPr>
              <a:t> </a:t>
            </a: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1430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2954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4478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588" y="16002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3121" name="Rectangle 48"/>
          <p:cNvSpPr>
            <a:spLocks noChangeArrowheads="1"/>
          </p:cNvSpPr>
          <p:nvPr/>
        </p:nvSpPr>
        <p:spPr bwMode="auto">
          <a:xfrm>
            <a:off x="7773988" y="11430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900">
                <a:solidFill>
                  <a:srgbClr val="000000"/>
                </a:solidFill>
                <a:latin typeface="Calibri" pitchFamily="34" charset="0"/>
              </a:rPr>
              <a:t>separate  set up at mac.</a:t>
            </a: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988" y="1295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988" y="1447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02.04.2016</a:t>
            </a: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988" y="1600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05.04.2016</a:t>
            </a: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6477000" y="1752600"/>
            <a:ext cx="2514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:</a:t>
            </a:r>
            <a:b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</a:b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1) Umesh Pimple, 2) Ajit Deokar. </a:t>
            </a:r>
            <a:br>
              <a:rPr lang="en-US" altLang="en-US" sz="1050" b="1" dirty="0">
                <a:latin typeface="Calibri" pitchFamily="34" charset="0"/>
                <a:cs typeface="Calibri" pitchFamily="34" charset="0"/>
              </a:rPr>
            </a:b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78588" y="2362200"/>
            <a:ext cx="25130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514600"/>
            <a:ext cx="2513012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 Productivity Improved</a:t>
            </a: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52400" y="6030913"/>
            <a:ext cx="304641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:-  </a:t>
            </a:r>
            <a:r>
              <a:rPr lang="en-US" altLang="en-US" sz="1050" dirty="0">
                <a:latin typeface="Calibri" pitchFamily="34" charset="0"/>
                <a:cs typeface="Arial" charset="0"/>
              </a:rPr>
              <a:t>D. Y. Pawar</a:t>
            </a: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63513" y="5811838"/>
            <a:ext cx="30575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:-  Umesh Pimple</a:t>
            </a:r>
          </a:p>
          <a:p>
            <a:pPr>
              <a:defRPr/>
            </a:pP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52400" y="5562600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</a:t>
            </a: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2.04.2016</a:t>
            </a: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58750" y="3581400"/>
            <a:ext cx="3041650" cy="160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Why1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sz="1050" dirty="0">
                <a:latin typeface="Calibri" pitchFamily="34" charset="0"/>
                <a:cs typeface="Arial" charset="0"/>
              </a:rPr>
              <a:t>Production  rate 256 / shift.</a:t>
            </a:r>
          </a:p>
          <a:p>
            <a:pPr>
              <a:defRPr/>
            </a:pPr>
            <a:r>
              <a:rPr 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Why2 </a:t>
            </a:r>
            <a:r>
              <a:rPr lang="en-US" sz="1050" b="1" dirty="0">
                <a:latin typeface="Calibri" pitchFamily="34" charset="0"/>
                <a:cs typeface="Arial" charset="0"/>
              </a:rPr>
              <a:t>:- </a:t>
            </a:r>
            <a:r>
              <a:rPr lang="en-US" sz="1050" dirty="0">
                <a:latin typeface="Calibri" pitchFamily="34" charset="0"/>
                <a:cs typeface="Arial" charset="0"/>
              </a:rPr>
              <a:t>High loading and unloading time</a:t>
            </a:r>
            <a:r>
              <a:rPr lang="en-US" sz="1050" b="1" dirty="0">
                <a:latin typeface="Calibri" pitchFamily="34" charset="0"/>
                <a:cs typeface="Arial" charset="0"/>
              </a:rPr>
              <a:t>.</a:t>
            </a: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Why3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altLang="en-US" sz="1050" b="1" dirty="0">
                <a:latin typeface="Calibri" pitchFamily="34" charset="0"/>
                <a:cs typeface="Arial" charset="0"/>
              </a:rPr>
              <a:t>:- </a:t>
            </a:r>
            <a:r>
              <a:rPr lang="en-US" altLang="en-US" sz="1050" dirty="0">
                <a:latin typeface="Calibri" pitchFamily="34" charset="0"/>
                <a:cs typeface="Arial" charset="0"/>
              </a:rPr>
              <a:t>2 separate  VMC machines for 2 different set ups . </a:t>
            </a: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05163" y="3657600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 marL="228600" indent="-228600">
              <a:buFontTx/>
              <a:buAutoNum type="arabicParenR"/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Production / Shift Increased </a:t>
            </a:r>
          </a:p>
          <a:p>
            <a:pPr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        by 48Nos.</a:t>
            </a:r>
          </a:p>
          <a:p>
            <a:pPr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2)     Target meet in 2 shifts</a:t>
            </a:r>
          </a:p>
          <a:p>
            <a:pPr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3)     1 manpower saved / day .</a:t>
            </a:r>
          </a:p>
          <a:p>
            <a:pPr>
              <a:defRPr/>
            </a:pP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33" name="Rectangle 66"/>
          <p:cNvSpPr>
            <a:spLocks noChangeArrowheads="1"/>
          </p:cNvSpPr>
          <p:nvPr/>
        </p:nvSpPr>
        <p:spPr bwMode="auto">
          <a:xfrm>
            <a:off x="6478588" y="5637213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1000" b="1">
                <a:solidFill>
                  <a:srgbClr val="0000CC"/>
                </a:solidFill>
                <a:latin typeface="Calibri" pitchFamily="34" charset="0"/>
              </a:rPr>
              <a:t>SCOPE &amp; PLAN FOR HORIZONTAL DEPLOYMENT</a:t>
            </a:r>
          </a:p>
        </p:txBody>
      </p:sp>
      <p:sp>
        <p:nvSpPr>
          <p:cNvPr id="3134" name="Rectangle 72"/>
          <p:cNvSpPr>
            <a:spLocks noChangeArrowheads="1"/>
          </p:cNvSpPr>
          <p:nvPr/>
        </p:nvSpPr>
        <p:spPr bwMode="auto">
          <a:xfrm>
            <a:off x="6478588" y="5865813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SR.</a:t>
            </a:r>
          </a:p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NO.</a:t>
            </a:r>
          </a:p>
        </p:txBody>
      </p:sp>
      <p:sp>
        <p:nvSpPr>
          <p:cNvPr id="3135" name="Rectangle 73"/>
          <p:cNvSpPr>
            <a:spLocks noChangeArrowheads="1"/>
          </p:cNvSpPr>
          <p:nvPr/>
        </p:nvSpPr>
        <p:spPr bwMode="auto">
          <a:xfrm>
            <a:off x="6707188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CELL</a:t>
            </a:r>
          </a:p>
        </p:txBody>
      </p:sp>
      <p:sp>
        <p:nvSpPr>
          <p:cNvPr id="3136" name="Rectangle 74"/>
          <p:cNvSpPr>
            <a:spLocks noChangeArrowheads="1"/>
          </p:cNvSpPr>
          <p:nvPr/>
        </p:nvSpPr>
        <p:spPr bwMode="auto">
          <a:xfrm>
            <a:off x="7164388" y="5865813"/>
            <a:ext cx="533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TARGET</a:t>
            </a:r>
          </a:p>
        </p:txBody>
      </p:sp>
      <p:sp>
        <p:nvSpPr>
          <p:cNvPr id="3137" name="Rectangle 75"/>
          <p:cNvSpPr>
            <a:spLocks noChangeArrowheads="1"/>
          </p:cNvSpPr>
          <p:nvPr/>
        </p:nvSpPr>
        <p:spPr bwMode="auto">
          <a:xfrm>
            <a:off x="7697788" y="5865813"/>
            <a:ext cx="8366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RESPONSIBILITY</a:t>
            </a:r>
          </a:p>
        </p:txBody>
      </p:sp>
      <p:sp>
        <p:nvSpPr>
          <p:cNvPr id="3138" name="Rectangle 76"/>
          <p:cNvSpPr>
            <a:spLocks noChangeArrowheads="1"/>
          </p:cNvSpPr>
          <p:nvPr/>
        </p:nvSpPr>
        <p:spPr bwMode="auto">
          <a:xfrm>
            <a:off x="8534400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STATUS</a:t>
            </a: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8458200" y="6094413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78588" y="3276600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1979613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1905000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1" name="Rectangle 78"/>
          <p:cNvSpPr>
            <a:spLocks noChangeArrowheads="1"/>
          </p:cNvSpPr>
          <p:nvPr/>
        </p:nvSpPr>
        <p:spPr bwMode="auto">
          <a:xfrm>
            <a:off x="6705600" y="6094413"/>
            <a:ext cx="4572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6478588" y="6094413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3581400"/>
            <a:ext cx="2513012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WHAT TO DO:-  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N.A</a:t>
            </a:r>
          </a:p>
          <a:p>
            <a:pPr>
              <a:defRPr/>
            </a:pPr>
            <a:endParaRPr lang="en-US" sz="105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HOW TO DO:-  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N.A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50" dirty="0">
              <a:latin typeface="Arial" charset="0"/>
              <a:cs typeface="Arial" charset="0"/>
            </a:endParaRPr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1182688" y="234950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6228" name="Rounded Rectangle 95"/>
          <p:cNvSpPr>
            <a:spLocks noChangeArrowheads="1"/>
          </p:cNvSpPr>
          <p:nvPr/>
        </p:nvSpPr>
        <p:spPr bwMode="auto">
          <a:xfrm>
            <a:off x="5562600" y="3376613"/>
            <a:ext cx="8382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63513" y="5180013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ROOT CAUSE :- </a:t>
            </a:r>
            <a:r>
              <a:rPr lang="en-US" altLang="en-US" sz="1050" b="1" dirty="0">
                <a:latin typeface="Calibri" pitchFamily="34" charset="0"/>
                <a:cs typeface="Arial" charset="0"/>
              </a:rPr>
              <a:t>2 separate  VMC machines for 2 different set ups . </a:t>
            </a:r>
          </a:p>
          <a:p>
            <a:pPr>
              <a:defRPr/>
            </a:pP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3151" name="Oval 3"/>
          <p:cNvSpPr>
            <a:spLocks noChangeArrowheads="1"/>
          </p:cNvSpPr>
          <p:nvPr/>
        </p:nvSpPr>
        <p:spPr bwMode="auto">
          <a:xfrm>
            <a:off x="882650" y="1905000"/>
            <a:ext cx="496888" cy="1143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6478588" y="6096000"/>
            <a:ext cx="227012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6478588" y="6096000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0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--------</a:t>
            </a:r>
          </a:p>
        </p:txBody>
      </p:sp>
      <p:sp>
        <p:nvSpPr>
          <p:cNvPr id="3156" name="Oval 2"/>
          <p:cNvSpPr>
            <a:spLocks noChangeArrowheads="1"/>
          </p:cNvSpPr>
          <p:nvPr/>
        </p:nvSpPr>
        <p:spPr bwMode="auto">
          <a:xfrm>
            <a:off x="609600" y="2112963"/>
            <a:ext cx="273050" cy="3254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3157" name="Oval 3"/>
          <p:cNvSpPr>
            <a:spLocks noChangeArrowheads="1"/>
          </p:cNvSpPr>
          <p:nvPr/>
        </p:nvSpPr>
        <p:spPr bwMode="auto">
          <a:xfrm>
            <a:off x="4343400" y="2276475"/>
            <a:ext cx="520700" cy="923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3158" name="Oval 5"/>
          <p:cNvSpPr>
            <a:spLocks noChangeArrowheads="1"/>
          </p:cNvSpPr>
          <p:nvPr/>
        </p:nvSpPr>
        <p:spPr bwMode="auto">
          <a:xfrm>
            <a:off x="3733800" y="2276475"/>
            <a:ext cx="1031875" cy="7715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6478588" y="173355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16" name="Rectangle 51"/>
          <p:cNvSpPr>
            <a:spLocks noChangeArrowheads="1"/>
          </p:cNvSpPr>
          <p:nvPr/>
        </p:nvSpPr>
        <p:spPr bwMode="auto">
          <a:xfrm>
            <a:off x="7773988" y="173355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161" name="Straight Connector 7"/>
          <p:cNvCxnSpPr>
            <a:cxnSpLocks noChangeShapeType="1"/>
          </p:cNvCxnSpPr>
          <p:nvPr/>
        </p:nvCxnSpPr>
        <p:spPr bwMode="auto">
          <a:xfrm>
            <a:off x="995363" y="1979613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3162" name="Straight Connector 12"/>
          <p:cNvCxnSpPr>
            <a:cxnSpLocks noChangeShapeType="1"/>
          </p:cNvCxnSpPr>
          <p:nvPr/>
        </p:nvCxnSpPr>
        <p:spPr bwMode="auto">
          <a:xfrm>
            <a:off x="3429000" y="2590800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3163" name="Rounded Rectangle 15"/>
          <p:cNvSpPr>
            <a:spLocks noChangeArrowheads="1"/>
          </p:cNvSpPr>
          <p:nvPr/>
        </p:nvSpPr>
        <p:spPr bwMode="auto">
          <a:xfrm>
            <a:off x="3505200" y="2738438"/>
            <a:ext cx="228600" cy="3857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cxnSp>
        <p:nvCxnSpPr>
          <p:cNvPr id="3164" name="Straight Arrow Connector 17"/>
          <p:cNvCxnSpPr>
            <a:cxnSpLocks noChangeShapeType="1"/>
          </p:cNvCxnSpPr>
          <p:nvPr/>
        </p:nvCxnSpPr>
        <p:spPr bwMode="auto">
          <a:xfrm>
            <a:off x="3490913" y="2590800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3165" name="Straight Connector 30"/>
          <p:cNvCxnSpPr>
            <a:cxnSpLocks noChangeShapeType="1"/>
            <a:endCxn id="3163" idx="2"/>
          </p:cNvCxnSpPr>
          <p:nvPr/>
        </p:nvCxnSpPr>
        <p:spPr bwMode="auto">
          <a:xfrm>
            <a:off x="3505200" y="2590800"/>
            <a:ext cx="11430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3166" name="Oval 5"/>
          <p:cNvSpPr>
            <a:spLocks noChangeArrowheads="1"/>
          </p:cNvSpPr>
          <p:nvPr/>
        </p:nvSpPr>
        <p:spPr bwMode="auto">
          <a:xfrm>
            <a:off x="381000" y="2057400"/>
            <a:ext cx="555625" cy="76041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3167" name="Oval 6"/>
          <p:cNvSpPr>
            <a:spLocks noChangeArrowheads="1"/>
          </p:cNvSpPr>
          <p:nvPr/>
        </p:nvSpPr>
        <p:spPr bwMode="auto">
          <a:xfrm>
            <a:off x="304800" y="2152650"/>
            <a:ext cx="827088" cy="5095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106" name="Rectangle 73"/>
          <p:cNvSpPr>
            <a:spLocks noChangeArrowheads="1"/>
          </p:cNvSpPr>
          <p:nvPr/>
        </p:nvSpPr>
        <p:spPr bwMode="auto">
          <a:xfrm>
            <a:off x="6707188" y="6094413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---------</a:t>
            </a:r>
          </a:p>
        </p:txBody>
      </p:sp>
      <p:sp>
        <p:nvSpPr>
          <p:cNvPr id="107" name="Rectangle 73"/>
          <p:cNvSpPr>
            <a:spLocks noChangeArrowheads="1"/>
          </p:cNvSpPr>
          <p:nvPr/>
        </p:nvSpPr>
        <p:spPr bwMode="auto">
          <a:xfrm>
            <a:off x="7172325" y="6094413"/>
            <a:ext cx="525463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-------</a:t>
            </a:r>
          </a:p>
        </p:txBody>
      </p:sp>
      <p:sp>
        <p:nvSpPr>
          <p:cNvPr id="108" name="Rectangle 73"/>
          <p:cNvSpPr>
            <a:spLocks noChangeArrowheads="1"/>
          </p:cNvSpPr>
          <p:nvPr/>
        </p:nvSpPr>
        <p:spPr bwMode="auto">
          <a:xfrm>
            <a:off x="7697788" y="6099175"/>
            <a:ext cx="836612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---------</a:t>
            </a:r>
          </a:p>
        </p:txBody>
      </p:sp>
      <p:sp>
        <p:nvSpPr>
          <p:cNvPr id="99" name="Rectangle 48"/>
          <p:cNvSpPr>
            <a:spLocks noChangeArrowheads="1"/>
          </p:cNvSpPr>
          <p:nvPr/>
        </p:nvSpPr>
        <p:spPr bwMode="auto">
          <a:xfrm>
            <a:off x="7773988" y="1295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All operation in MC</a:t>
            </a:r>
          </a:p>
        </p:txBody>
      </p:sp>
      <p:pic>
        <p:nvPicPr>
          <p:cNvPr id="3172" name="Picture 1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714875"/>
            <a:ext cx="2805113" cy="168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446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262</Words>
  <Application>Microsoft Office PowerPoint</Application>
  <PresentationFormat>On-screen Show (4:3)</PresentationFormat>
  <Paragraphs>84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Sudhir Kalyani</dc:creator>
  <cp:lastModifiedBy>Sudhir Kalyani</cp:lastModifiedBy>
  <cp:revision>1</cp:revision>
  <dcterms:created xsi:type="dcterms:W3CDTF">2006-08-16T00:00:00Z</dcterms:created>
  <dcterms:modified xsi:type="dcterms:W3CDTF">2016-10-25T09:10:13Z</dcterms:modified>
</cp:coreProperties>
</file>